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8" r:id="rId8"/>
    <p:sldId id="273" r:id="rId9"/>
    <p:sldId id="261" r:id="rId10"/>
    <p:sldId id="270" r:id="rId11"/>
    <p:sldId id="262" r:id="rId12"/>
    <p:sldId id="271" r:id="rId13"/>
    <p:sldId id="27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 snapToGrid="0">
      <p:cViewPr varScale="1">
        <p:scale>
          <a:sx n="68" d="100"/>
          <a:sy n="68" d="100"/>
        </p:scale>
        <p:origin x="4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43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8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7985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270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6389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306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718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6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46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02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88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7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40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9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31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4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76214-D599-4364-B260-F7D2E25EDCAE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092E0C-6BE9-4AD7-B1D1-534B8EDC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2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89213" y="688158"/>
            <a:ext cx="8915399" cy="1168922"/>
          </a:xfrm>
        </p:spPr>
        <p:txBody>
          <a:bodyPr/>
          <a:lstStyle/>
          <a:p>
            <a:r>
              <a:rPr lang="ru-RU" dirty="0" smtClean="0"/>
              <a:t>Урок русского языка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9213" y="4128941"/>
            <a:ext cx="8915399" cy="116892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Учитель начальных классов: Иванова Ольга Владимировна </a:t>
            </a:r>
            <a:endParaRPr lang="ru-RU" sz="2000" b="1" dirty="0"/>
          </a:p>
          <a:p>
            <a:r>
              <a:rPr lang="ru-RU" sz="2000" b="1" dirty="0" smtClean="0"/>
              <a:t>МАОУ «СОШ №56» города Тюмени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891751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rot="10800000" flipV="1">
            <a:off x="2218543" y="-1341928"/>
            <a:ext cx="7649991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400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400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400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уровень - кому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было легко и понятно, тот крепит жёлтый смайлик на вершину дерева;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уровень - кто испытывал  небольшие  затруднения, тот крепит зелёный  смайлик в середине кроны;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уровень- кому было многое не понятно, тот крепит фиолетовый смайлик внизу дерева.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1" descr="Картинки по запросу смайлики для рефлексии на уроке красив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543" y="3612630"/>
            <a:ext cx="7649992" cy="245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728210" y="55494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373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79776" y="623888"/>
            <a:ext cx="8032390" cy="57331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Домашнее задание (дифференцированное)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/>
              <a:t>- Составьте рассказ о своем городе.</a:t>
            </a:r>
            <a:br>
              <a:rPr lang="ru-RU" sz="2000" dirty="0"/>
            </a:br>
            <a:r>
              <a:rPr lang="ru-RU" sz="2000" dirty="0"/>
              <a:t>В случае затруднения можно использовать наводящие вопросы.</a:t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каком городе ты живешь?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какой реке стоит твой город?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называются самые большие и красивые улицы?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деревни, села находятся около города?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место, в котором родился человек и провел детские годы?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515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835934"/>
              </p:ext>
            </p:extLst>
          </p:nvPr>
        </p:nvGraphicFramePr>
        <p:xfrm>
          <a:off x="2560701" y="709448"/>
          <a:ext cx="8743175" cy="6668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3175"/>
              </a:tblGrid>
              <a:tr h="6668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 </a:t>
                      </a: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</a:t>
                      </a: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живу? Немного о себе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Планета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 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Имя_____________________________________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Отечество________________________________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</a:t>
                      </a:r>
                      <a:r>
                        <a:rPr lang="ru-RU" sz="28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любимой книги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книги_________________________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8635" y="3352115"/>
            <a:ext cx="175393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6543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92924" y="402559"/>
            <a:ext cx="741817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Р,р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ека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Н,н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ева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Ц,ц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)веток,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Р,р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омашка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С,с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трана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Р,р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оссия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С,с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обака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Ж,ж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учка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К,к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омпьютер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С,с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ерёжа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Б.б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асня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М,м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осквич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Я,я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рославль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Н,н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ебо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М,м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арс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К,к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осмонавт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00274"/>
              </p:ext>
            </p:extLst>
          </p:nvPr>
        </p:nvGraphicFramePr>
        <p:xfrm>
          <a:off x="2032000" y="3880434"/>
          <a:ext cx="8128000" cy="1173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613267">
                <a:tc>
                  <a:txBody>
                    <a:bodyPr/>
                    <a:lstStyle/>
                    <a:p>
                      <a:r>
                        <a:rPr lang="ru-RU" smtClean="0"/>
                        <a:t>собственные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нарицательные</a:t>
                      </a:r>
                      <a:endParaRPr lang="ru-RU" dirty="0"/>
                    </a:p>
                  </a:txBody>
                  <a:tcPr/>
                </a:tc>
              </a:tr>
              <a:tr h="55988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78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57081" y="623887"/>
            <a:ext cx="9125146" cy="163854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существительные собственные и нарицательные.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Углубить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расширить знания об имени существительных; 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Учить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понимать их роль в предложениях;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3.Учиться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писать имена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собственные и нарицательные, имена собственные, которые пишутся не только с большой буквы, но и заключаются в кавычки.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/>
              <a:t>  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3807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Мобилизирующий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И,и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О,о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тчество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Ф,ф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амилия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С,с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обака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Р,р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О,о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)зеро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Г,г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П,п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ушкин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А,а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лександр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С,с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ергеевич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М,м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ухтар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Б,б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)айкал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М,м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осква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В,в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олга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4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темы и цели урока: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Углубить и расширить знания о....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Учиться правильно…..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54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нового материала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89212" y="1545996"/>
            <a:ext cx="8355308" cy="5034686"/>
          </a:xfrm>
        </p:spPr>
        <p:txBody>
          <a:bodyPr>
            <a:normAutofit fontScale="70000" lnSpcReduction="20000"/>
          </a:bodyPr>
          <a:lstStyle/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басня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 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сторическое событие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корабль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казка</a:t>
            </a:r>
          </a:p>
          <a:p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для справок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«Вкусно и точка», «Аврора», «Красная шапочка», «Ворона и лисица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«Бородинское сражение»,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«Том и Джерри», «Белая береза».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816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пройденного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</a:t>
            </a:r>
          </a:p>
          <a:p>
            <a:pPr marL="0" indent="0">
              <a:buNone/>
            </a:pPr>
            <a:r>
              <a:rPr lang="ru-RU" sz="2400" b="1" dirty="0" smtClean="0"/>
              <a:t>  (</a:t>
            </a:r>
            <a:r>
              <a:rPr lang="ru-RU" sz="2400" b="1" dirty="0" err="1"/>
              <a:t>К,к</a:t>
            </a:r>
            <a:r>
              <a:rPr lang="ru-RU" sz="2400" b="1" dirty="0"/>
              <a:t>)</a:t>
            </a:r>
            <a:r>
              <a:rPr lang="ru-RU" sz="2400" b="1" dirty="0" err="1"/>
              <a:t>вартира</a:t>
            </a:r>
            <a:r>
              <a:rPr lang="ru-RU" sz="2400" b="1" dirty="0"/>
              <a:t>, (</a:t>
            </a:r>
            <a:r>
              <a:rPr lang="ru-RU" sz="2400" b="1" dirty="0" err="1"/>
              <a:t>Т,т</a:t>
            </a:r>
            <a:r>
              <a:rPr lang="ru-RU" sz="2400" b="1" dirty="0"/>
              <a:t>)</a:t>
            </a:r>
            <a:r>
              <a:rPr lang="ru-RU" sz="2400" b="1" dirty="0" err="1"/>
              <a:t>юмень</a:t>
            </a:r>
            <a:r>
              <a:rPr lang="ru-RU" sz="2400" b="1" dirty="0"/>
              <a:t>, (</a:t>
            </a:r>
            <a:r>
              <a:rPr lang="ru-RU" sz="2400" b="1" dirty="0" err="1"/>
              <a:t>Б,б</a:t>
            </a:r>
            <a:r>
              <a:rPr lang="ru-RU" sz="2400" b="1" dirty="0"/>
              <a:t>)</a:t>
            </a:r>
            <a:r>
              <a:rPr lang="ru-RU" sz="2400" b="1" dirty="0" err="1"/>
              <a:t>умага</a:t>
            </a:r>
            <a:r>
              <a:rPr lang="ru-RU" sz="2400" b="1" dirty="0"/>
              <a:t>), 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В,в</a:t>
            </a:r>
            <a:r>
              <a:rPr lang="ru-RU" sz="2400" b="1" smtClean="0"/>
              <a:t>)ера</a:t>
            </a:r>
            <a:r>
              <a:rPr lang="ru-RU" sz="2400" b="1" dirty="0"/>
              <a:t>, (</a:t>
            </a:r>
            <a:r>
              <a:rPr lang="ru-RU" sz="2400" b="1" dirty="0" err="1"/>
              <a:t>Г,г</a:t>
            </a:r>
            <a:r>
              <a:rPr lang="ru-RU" sz="2400" b="1" dirty="0"/>
              <a:t>)</a:t>
            </a:r>
            <a:r>
              <a:rPr lang="ru-RU" sz="2400" b="1" dirty="0" err="1"/>
              <a:t>итара</a:t>
            </a:r>
            <a:r>
              <a:rPr lang="ru-RU" sz="2400" b="1" dirty="0"/>
              <a:t>, (</a:t>
            </a:r>
            <a:r>
              <a:rPr lang="ru-RU" sz="2400" b="1" dirty="0" err="1"/>
              <a:t>Ю,ю</a:t>
            </a:r>
            <a:r>
              <a:rPr lang="ru-RU" sz="2400" b="1" dirty="0"/>
              <a:t>)</a:t>
            </a:r>
            <a:r>
              <a:rPr lang="ru-RU" sz="2400" b="1" dirty="0" err="1"/>
              <a:t>питер</a:t>
            </a:r>
            <a:r>
              <a:rPr lang="ru-RU" sz="2400" b="1" dirty="0"/>
              <a:t>, (</a:t>
            </a:r>
            <a:r>
              <a:rPr lang="ru-RU" sz="2400" b="1" dirty="0" err="1"/>
              <a:t>С,с</a:t>
            </a:r>
            <a:r>
              <a:rPr lang="ru-RU" sz="2400" b="1" dirty="0"/>
              <a:t>)</a:t>
            </a:r>
            <a:r>
              <a:rPr lang="ru-RU" sz="2400" b="1" dirty="0" err="1"/>
              <a:t>иничка</a:t>
            </a:r>
            <a:r>
              <a:rPr lang="ru-RU" sz="2400" b="1" dirty="0"/>
              <a:t>, (</a:t>
            </a:r>
            <a:r>
              <a:rPr lang="ru-RU" sz="2400" b="1" dirty="0" err="1"/>
              <a:t>М,м</a:t>
            </a:r>
            <a:r>
              <a:rPr lang="ru-RU" sz="2400" b="1" dirty="0"/>
              <a:t>)</a:t>
            </a:r>
            <a:r>
              <a:rPr lang="ru-RU" sz="2400" b="1" dirty="0" err="1"/>
              <a:t>осквич</a:t>
            </a:r>
            <a:r>
              <a:rPr lang="ru-RU" sz="2400" b="1" dirty="0"/>
              <a:t>, (</a:t>
            </a:r>
            <a:r>
              <a:rPr lang="ru-RU" sz="2400" b="1" dirty="0" err="1"/>
              <a:t>О,о</a:t>
            </a:r>
            <a:r>
              <a:rPr lang="ru-RU" sz="2400" b="1" dirty="0"/>
              <a:t>)</a:t>
            </a:r>
            <a:r>
              <a:rPr lang="ru-RU" sz="2400" b="1" dirty="0" err="1"/>
              <a:t>рел</a:t>
            </a:r>
            <a:r>
              <a:rPr lang="ru-RU" sz="2400" b="1" dirty="0"/>
              <a:t>, (</a:t>
            </a:r>
            <a:r>
              <a:rPr lang="ru-RU" sz="2400" b="1" dirty="0" err="1"/>
              <a:t>К,к</a:t>
            </a:r>
            <a:r>
              <a:rPr lang="ru-RU" sz="2400" b="1" dirty="0"/>
              <a:t>)</a:t>
            </a:r>
            <a:r>
              <a:rPr lang="ru-RU" sz="2400" b="1" dirty="0" err="1"/>
              <a:t>абинет</a:t>
            </a:r>
            <a:r>
              <a:rPr lang="ru-RU" sz="2400" b="1" dirty="0"/>
              <a:t>, (</a:t>
            </a:r>
            <a:r>
              <a:rPr lang="ru-RU" sz="2400" b="1" dirty="0" err="1"/>
              <a:t>Т,т</a:t>
            </a:r>
            <a:r>
              <a:rPr lang="ru-RU" sz="2400" b="1" dirty="0"/>
              <a:t>)руд, (</a:t>
            </a:r>
            <a:r>
              <a:rPr lang="ru-RU" sz="2400" b="1" dirty="0" err="1"/>
              <a:t>И,и</a:t>
            </a:r>
            <a:r>
              <a:rPr lang="ru-RU" sz="2400" b="1" dirty="0"/>
              <a:t>)</a:t>
            </a:r>
            <a:r>
              <a:rPr lang="ru-RU" sz="2400" b="1" dirty="0" err="1"/>
              <a:t>зюм</a:t>
            </a:r>
            <a:r>
              <a:rPr lang="ru-RU" sz="2400" b="1" dirty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           1                      2                                   </a:t>
            </a:r>
            <a:r>
              <a:rPr lang="ru-RU" sz="2400" b="1" dirty="0"/>
              <a:t>3</a:t>
            </a:r>
            <a:endParaRPr lang="ru-RU" sz="2400" dirty="0"/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Нарицательные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           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нарицательные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21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Летом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семья путешествовала по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Р,р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оссии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Мы побывали в ее крупных городах:(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М,м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оскве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С,с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уздале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И,и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ванове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Погостили у бабушки в деревне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К,к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остино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ней две улицы: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С,с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адовая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З,з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аречная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Есть глубокая и чистая река (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В,в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оронка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Путешествие – интересный и полезный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нариц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сущ. + собств. сущ.</a:t>
            </a:r>
            <a:b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3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786203" y="4766872"/>
            <a:ext cx="22185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86203" y="4766872"/>
            <a:ext cx="0" cy="419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8004748" y="4766872"/>
            <a:ext cx="0" cy="434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31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709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 урока 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69037"/>
            <a:ext cx="8915400" cy="50217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1.Какие бывают имена собственные?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 пишутся имена собственные?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 пишутся имена нарицательные?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Какие имена собственные пишутся с большой буквы?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Какова их роль в речи?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Какие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собственные пишутся не только с большой буквы, но и заключаются в кавычки?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15566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1115</TotalTime>
  <Words>309</Words>
  <Application>Microsoft Office PowerPoint</Application>
  <PresentationFormat>Широкоэкранный</PresentationFormat>
  <Paragraphs>84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Легкий дым</vt:lpstr>
      <vt:lpstr>Урок русского языка</vt:lpstr>
      <vt:lpstr>Тема урока:  Имена существительные собственные и нарицательные.  Цель урока:   1. Углубить и расширить знания об имени существительных;   2. Учить, понимать их роль в предложениях; 3.Учиться правильно писать имена существительные собственные и нарицательные, имена собственные, которые пишутся не только с большой буквы, но и заключаются в кавычки.    </vt:lpstr>
      <vt:lpstr>Мобилизирующий этап</vt:lpstr>
      <vt:lpstr>Формулирование темы и цели урока:</vt:lpstr>
      <vt:lpstr>Изучение нового материала</vt:lpstr>
      <vt:lpstr>Закрепление пройденного</vt:lpstr>
      <vt:lpstr>             Летом наша семья путешествовала по (Р,р)оссии.            Мы побывали в ее крупных городах:(М,м)оскве, (С,с)уздале, (И,и)ванове. Погостили у бабушки в деревне (К,к)остино. В ней две улицы: (С,с)адовая и (З,з)аречная. Есть глубокая и чистая река (В,в)оронка.           Путешествие – интересный и полезный отдых!  </vt:lpstr>
      <vt:lpstr>Физминутка</vt:lpstr>
      <vt:lpstr>Итог урока :</vt:lpstr>
      <vt:lpstr>Презентация PowerPoint</vt:lpstr>
      <vt:lpstr>Домашнее задание (дифференцированное) - Составьте рассказ о своем городе. В случае затруднения можно использовать наводящие вопросы.    В каком городе ты живешь? На какой реке стоит твой город?  Как называются самые большие и красивые улицы? Какие деревни, села находятся около города?  Как называется место, в котором родился человек и провел детские годы?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Мама</dc:creator>
  <cp:lastModifiedBy>Ola</cp:lastModifiedBy>
  <cp:revision>46</cp:revision>
  <dcterms:created xsi:type="dcterms:W3CDTF">2024-11-05T08:48:37Z</dcterms:created>
  <dcterms:modified xsi:type="dcterms:W3CDTF">2024-11-13T18:30:40Z</dcterms:modified>
</cp:coreProperties>
</file>